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91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1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4_2" csCatId="accent4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 und Tobias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 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8829668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45893"/>
            <a:ext cx="8596668" cy="4546362"/>
          </a:xfrm>
        </p:spPr>
        <p:txBody>
          <a:bodyPr>
            <a:normAutofit/>
          </a:bodyPr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</a:p>
          <a:p>
            <a:endParaRPr lang="de-DE" dirty="0"/>
          </a:p>
          <a:p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etwas</a:t>
            </a:r>
            <a:r>
              <a:rPr lang="en-US" dirty="0"/>
              <a:t> </a:t>
            </a:r>
            <a:r>
              <a:rPr lang="en-US" dirty="0" err="1"/>
              <a:t>entwickelt</a:t>
            </a:r>
            <a:r>
              <a:rPr lang="en-US" dirty="0"/>
              <a:t>, </a:t>
            </a:r>
            <a:r>
              <a:rPr lang="en-US" dirty="0" err="1"/>
              <a:t>schreibt</a:t>
            </a:r>
            <a:r>
              <a:rPr lang="en-US" dirty="0"/>
              <a:t> </a:t>
            </a:r>
            <a:r>
              <a:rPr lang="en-US" dirty="0" err="1"/>
              <a:t>bitte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>
                <a:latin typeface="Ubuntu Mono" panose="020B0509030602030204" pitchFamily="49" charset="0"/>
              </a:rPr>
              <a:t>Statusmeldungen</a:t>
            </a:r>
            <a:r>
              <a:rPr lang="en-US" dirty="0">
                <a:latin typeface="Ubuntu Mono" panose="020B0509030602030204" pitchFamily="49" charset="0"/>
              </a:rPr>
              <a:t> </a:t>
            </a:r>
            <a:r>
              <a:rPr lang="en-US" dirty="0"/>
              <a:t>in den Error Stream,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weil</a:t>
            </a:r>
            <a:r>
              <a:rPr lang="en-US" dirty="0"/>
              <a:t> es </a:t>
            </a:r>
            <a:r>
              <a:rPr lang="en-US" dirty="0">
                <a:solidFill>
                  <a:srgbClr val="FF0000"/>
                </a:solidFill>
              </a:rPr>
              <a:t>Rot</a:t>
            </a:r>
            <a:r>
              <a:rPr lang="en-US" dirty="0"/>
              <a:t> sein </a:t>
            </a:r>
            <a:r>
              <a:rPr lang="en-US" dirty="0" err="1"/>
              <a:t>soll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74674" y="2488223"/>
            <a:ext cx="1213088" cy="10213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0</TotalTime>
  <Words>129</Words>
  <Application>Microsoft Macintosh PowerPoint</Application>
  <PresentationFormat>Breitbild</PresentationFormat>
  <Paragraphs>36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Quicksand</vt:lpstr>
      <vt:lpstr>Roboto Lt</vt:lpstr>
      <vt:lpstr>Ubuntu Mono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Felix Strick</cp:lastModifiedBy>
  <cp:revision>29</cp:revision>
  <dcterms:created xsi:type="dcterms:W3CDTF">2019-05-25T11:53:35Z</dcterms:created>
  <dcterms:modified xsi:type="dcterms:W3CDTF">2019-05-26T15:04:05Z</dcterms:modified>
</cp:coreProperties>
</file>